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3" r:id="rId3"/>
    <p:sldId id="284" r:id="rId4"/>
    <p:sldId id="275" r:id="rId5"/>
    <p:sldId id="276" r:id="rId6"/>
    <p:sldId id="277" r:id="rId7"/>
    <p:sldId id="280" r:id="rId8"/>
    <p:sldId id="279" r:id="rId9"/>
    <p:sldId id="28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847"/>
    <a:srgbClr val="B8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68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589213" y="985838"/>
            <a:ext cx="8915399" cy="2262781"/>
          </a:xfrm>
        </p:spPr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Božićna radionica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867" b="16523"/>
          <a:stretch/>
        </p:blipFill>
        <p:spPr>
          <a:xfrm>
            <a:off x="1572554" y="504120"/>
            <a:ext cx="3431903" cy="5253743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042" b="17084"/>
          <a:stretch/>
        </p:blipFill>
        <p:spPr>
          <a:xfrm>
            <a:off x="8033408" y="504120"/>
            <a:ext cx="3277713" cy="518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01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35775" y="2710085"/>
            <a:ext cx="8911687" cy="1280890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rgbClr val="C00000"/>
                </a:solidFill>
              </a:rPr>
              <a:t>Radionica - detalji</a:t>
            </a:r>
            <a:endParaRPr lang="hr-H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9325" b="9199"/>
          <a:stretch/>
        </p:blipFill>
        <p:spPr>
          <a:xfrm>
            <a:off x="594246" y="208344"/>
            <a:ext cx="5146717" cy="3530280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73" t="37469" r="-5173" b="-2278"/>
          <a:stretch/>
        </p:blipFill>
        <p:spPr>
          <a:xfrm>
            <a:off x="8163005" y="208344"/>
            <a:ext cx="3909934" cy="33766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197" t="36666" r="3598" b="-127"/>
          <a:stretch/>
        </p:blipFill>
        <p:spPr>
          <a:xfrm>
            <a:off x="3775125" y="3025876"/>
            <a:ext cx="3931675" cy="360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16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8935" t="40507" r="15291" b="15359"/>
          <a:stretch/>
        </p:blipFill>
        <p:spPr>
          <a:xfrm>
            <a:off x="1724627" y="254643"/>
            <a:ext cx="2870523" cy="302678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791" t="22954" r="1123" b="7679"/>
          <a:stretch/>
        </p:blipFill>
        <p:spPr>
          <a:xfrm>
            <a:off x="5162310" y="1493135"/>
            <a:ext cx="4224759" cy="4757196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70" t="11064" r="62974" b="6799"/>
          <a:stretch/>
        </p:blipFill>
        <p:spPr>
          <a:xfrm>
            <a:off x="9560689" y="541116"/>
            <a:ext cx="2276019" cy="245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50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015" t="40000" r="21363" b="11899"/>
          <a:stretch/>
        </p:blipFill>
        <p:spPr>
          <a:xfrm>
            <a:off x="752354" y="451412"/>
            <a:ext cx="3171463" cy="3298786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772" t="-17385" r="42610" b="31562"/>
          <a:stretch/>
        </p:blipFill>
        <p:spPr>
          <a:xfrm rot="16038283">
            <a:off x="5602148" y="1228406"/>
            <a:ext cx="3437681" cy="588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5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618" t="36118" b="13080"/>
          <a:stretch/>
        </p:blipFill>
        <p:spPr>
          <a:xfrm>
            <a:off x="1180617" y="347241"/>
            <a:ext cx="4548771" cy="348398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316" r="15292" b="7004"/>
          <a:stretch/>
        </p:blipFill>
        <p:spPr>
          <a:xfrm>
            <a:off x="6971896" y="266218"/>
            <a:ext cx="4359719" cy="464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33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87" t="8621" r="860" b="21264"/>
          <a:stretch/>
        </p:blipFill>
        <p:spPr>
          <a:xfrm>
            <a:off x="486136" y="857251"/>
            <a:ext cx="11601089" cy="435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78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518" t="21162" r="30631" b="32987"/>
          <a:stretch/>
        </p:blipFill>
        <p:spPr>
          <a:xfrm>
            <a:off x="10493185" y="5752667"/>
            <a:ext cx="532867" cy="519545"/>
          </a:xfrm>
          <a:prstGeom prst="ellipse">
            <a:avLst/>
          </a:prstGeom>
          <a:ln w="63500" cap="rnd">
            <a:solidFill>
              <a:srgbClr val="B88C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TekstniOkvir 2"/>
          <p:cNvSpPr txBox="1"/>
          <p:nvPr/>
        </p:nvSpPr>
        <p:spPr>
          <a:xfrm>
            <a:off x="2185989" y="1971676"/>
            <a:ext cx="91352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rgbClr val="C00000"/>
                </a:solidFill>
              </a:rPr>
              <a:t>Realizatori projekta:</a:t>
            </a:r>
          </a:p>
          <a:p>
            <a:endParaRPr lang="hr-HR" sz="3200" dirty="0">
              <a:solidFill>
                <a:srgbClr val="FF0000"/>
              </a:solidFill>
            </a:endParaRPr>
          </a:p>
          <a:p>
            <a:r>
              <a:rPr lang="hr-HR" sz="3200" dirty="0" smtClean="0">
                <a:solidFill>
                  <a:srgbClr val="C00000"/>
                </a:solidFill>
              </a:rPr>
              <a:t>Učenici: 2.a i 3. e razred</a:t>
            </a:r>
          </a:p>
          <a:p>
            <a:r>
              <a:rPr lang="hr-HR" sz="3200" dirty="0" smtClean="0">
                <a:solidFill>
                  <a:srgbClr val="C00000"/>
                </a:solidFill>
              </a:rPr>
              <a:t>Mentorica: </a:t>
            </a:r>
            <a:r>
              <a:rPr lang="hr-HR" sz="3200" b="1" dirty="0" smtClean="0">
                <a:solidFill>
                  <a:srgbClr val="C00000"/>
                </a:solidFill>
              </a:rPr>
              <a:t>Branka Politeo</a:t>
            </a:r>
            <a:r>
              <a:rPr lang="hr-HR" sz="3200" dirty="0" smtClean="0">
                <a:solidFill>
                  <a:srgbClr val="C00000"/>
                </a:solidFill>
              </a:rPr>
              <a:t>, prof.</a:t>
            </a:r>
            <a:endParaRPr lang="hr-H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2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</TotalTime>
  <Words>23</Words>
  <Application>Microsoft Office PowerPoint</Application>
  <PresentationFormat>Široki zaslon</PresentationFormat>
  <Paragraphs>6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Pramen</vt:lpstr>
      <vt:lpstr>Božićna radionica</vt:lpstr>
      <vt:lpstr>PowerPointova prezentacija</vt:lpstr>
      <vt:lpstr>Radionica - detalji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Korisnik</dc:creator>
  <cp:lastModifiedBy>Korisnik</cp:lastModifiedBy>
  <cp:revision>17</cp:revision>
  <dcterms:created xsi:type="dcterms:W3CDTF">2021-12-20T14:39:46Z</dcterms:created>
  <dcterms:modified xsi:type="dcterms:W3CDTF">2021-12-23T14:22:18Z</dcterms:modified>
</cp:coreProperties>
</file>