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58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1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74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247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5153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280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00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380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819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690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197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90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1764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88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974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12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55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267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DD0088-5583-4FFC-A928-CC02B9E9C3A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E36EFE-0201-4C39-8321-CE01C5C36F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9430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D306F189-F873-4B1C-9382-7DB3D81F5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2159"/>
            <a:ext cx="11085542" cy="1949042"/>
          </a:xfrm>
        </p:spPr>
        <p:txBody>
          <a:bodyPr>
            <a:normAutofit/>
          </a:bodyPr>
          <a:lstStyle/>
          <a:p>
            <a:r>
              <a:rPr lang="hr-HR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 OSTAVIŠ UTISAK, NE OTISAK…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10F75F9-02D1-48AF-B7D3-933664946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259" y="135809"/>
            <a:ext cx="1361813" cy="13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3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 advTm="7000">
        <p15:prstTrans prst="curtains"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4B59352-ADDF-4F64-A2EB-92A313BB9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71" y="1086143"/>
            <a:ext cx="8542857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8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A8218C1-B5DF-4B56-9AF0-1E1F696478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112" y="-2097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9F854E4-DB4A-488D-8D64-31A5ACF81B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1C706A9-A736-4486-9E70-CEAAF47D9B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2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22B2579-77B4-4D63-9626-9DAD5FCEE7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73" y="317615"/>
            <a:ext cx="4848838" cy="646511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A00B0E9-DDE8-48A3-AF01-2977F6438D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60809"/>
            <a:ext cx="4655016" cy="62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3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F0E404C-BD0F-4978-ABBF-E7D566F914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3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</TotalTime>
  <Words>7</Words>
  <Application>Microsoft Office PowerPoint</Application>
  <PresentationFormat>Široki zaslon</PresentationFormat>
  <Paragraphs>1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Isječak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User</dc:creator>
  <cp:lastModifiedBy>Windows User</cp:lastModifiedBy>
  <cp:revision>8</cp:revision>
  <dcterms:created xsi:type="dcterms:W3CDTF">2023-03-22T08:08:10Z</dcterms:created>
  <dcterms:modified xsi:type="dcterms:W3CDTF">2023-03-27T12:53:33Z</dcterms:modified>
</cp:coreProperties>
</file>