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59" r:id="rId6"/>
    <p:sldId id="267" r:id="rId7"/>
    <p:sldId id="260" r:id="rId8"/>
    <p:sldId id="272" r:id="rId9"/>
    <p:sldId id="271" r:id="rId10"/>
    <p:sldId id="266" r:id="rId11"/>
    <p:sldId id="273" r:id="rId12"/>
    <p:sldId id="261" r:id="rId13"/>
    <p:sldId id="262" r:id="rId14"/>
    <p:sldId id="263" r:id="rId15"/>
    <p:sldId id="268" r:id="rId16"/>
    <p:sldId id="264" r:id="rId17"/>
    <p:sldId id="274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799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238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58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42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152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987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05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1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939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84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77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5CACFF-6F79-4586-BBBA-A6465AF14258}" type="datetimeFigureOut">
              <a:rPr lang="hr-HR" smtClean="0"/>
              <a:t>27.11.2015.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6803A4-64D5-45C4-9ED3-465C8DFCCBD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7156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SALUTI DALL’ ITALIA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5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22" y="259088"/>
            <a:ext cx="9252332" cy="6151817"/>
          </a:xfrm>
        </p:spPr>
      </p:pic>
    </p:spTree>
    <p:extLst>
      <p:ext uri="{BB962C8B-B14F-4D97-AF65-F5344CB8AC3E}">
        <p14:creationId xmlns:p14="http://schemas.microsoft.com/office/powerpoint/2010/main" val="31143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0" y="389206"/>
            <a:ext cx="9870943" cy="5552406"/>
          </a:xfrm>
        </p:spPr>
      </p:pic>
    </p:spTree>
    <p:extLst>
      <p:ext uri="{BB962C8B-B14F-4D97-AF65-F5344CB8AC3E}">
        <p14:creationId xmlns:p14="http://schemas.microsoft.com/office/powerpoint/2010/main" val="33059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55" y="642594"/>
            <a:ext cx="8942668" cy="5945924"/>
          </a:xfrm>
        </p:spPr>
      </p:pic>
      <p:sp>
        <p:nvSpPr>
          <p:cNvPr id="7" name="TekstniOkvir 6"/>
          <p:cNvSpPr txBox="1"/>
          <p:nvPr/>
        </p:nvSpPr>
        <p:spPr>
          <a:xfrm>
            <a:off x="110581" y="3452962"/>
            <a:ext cx="3381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002060"/>
                </a:solidFill>
              </a:rPr>
              <a:t>Duždeva palača</a:t>
            </a:r>
            <a:endParaRPr lang="hr-HR" sz="4000" dirty="0">
              <a:solidFill>
                <a:srgbClr val="00206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3" y="247101"/>
            <a:ext cx="2993142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10" y="642594"/>
            <a:ext cx="8285534" cy="5508999"/>
          </a:xfrm>
        </p:spPr>
      </p:pic>
    </p:spTree>
    <p:extLst>
      <p:ext uri="{BB962C8B-B14F-4D97-AF65-F5344CB8AC3E}">
        <p14:creationId xmlns:p14="http://schemas.microsoft.com/office/powerpoint/2010/main" val="12925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52" y="357379"/>
            <a:ext cx="8813493" cy="5860035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363216" y="567762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z="4000" dirty="0" smtClean="0">
                <a:solidFill>
                  <a:srgbClr val="002060"/>
                </a:solidFill>
              </a:rPr>
              <a:t>Madonna della </a:t>
            </a:r>
            <a:r>
              <a:rPr lang="hr-HR" sz="4000" dirty="0" err="1" smtClean="0">
                <a:solidFill>
                  <a:srgbClr val="002060"/>
                </a:solidFill>
              </a:rPr>
              <a:t>Corona</a:t>
            </a:r>
            <a:endParaRPr lang="hr-H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1" y="462708"/>
            <a:ext cx="10435779" cy="5870126"/>
          </a:xfrm>
        </p:spPr>
      </p:pic>
    </p:spTree>
    <p:extLst>
      <p:ext uri="{BB962C8B-B14F-4D97-AF65-F5344CB8AC3E}">
        <p14:creationId xmlns:p14="http://schemas.microsoft.com/office/powerpoint/2010/main" val="20153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12" cy="812274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err="1" smtClean="0">
                <a:solidFill>
                  <a:srgbClr val="002060"/>
                </a:solidFill>
              </a:rPr>
              <a:t>Ci</a:t>
            </a:r>
            <a:r>
              <a:rPr lang="hr-HR" sz="6000" dirty="0" smtClean="0">
                <a:solidFill>
                  <a:srgbClr val="002060"/>
                </a:solidFill>
              </a:rPr>
              <a:t> </a:t>
            </a:r>
            <a:r>
              <a:rPr lang="hr-HR" sz="6000" dirty="0" err="1" smtClean="0">
                <a:solidFill>
                  <a:srgbClr val="002060"/>
                </a:solidFill>
              </a:rPr>
              <a:t>vediamo</a:t>
            </a:r>
            <a:endParaRPr lang="hr-HR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8" y="441910"/>
            <a:ext cx="8595856" cy="4835170"/>
          </a:xfrm>
        </p:spPr>
      </p:pic>
      <p:sp>
        <p:nvSpPr>
          <p:cNvPr id="5" name="TekstniOkvir 4"/>
          <p:cNvSpPr txBox="1"/>
          <p:nvPr/>
        </p:nvSpPr>
        <p:spPr>
          <a:xfrm>
            <a:off x="8902494" y="859315"/>
            <a:ext cx="2982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70C0"/>
                </a:solidFill>
              </a:rPr>
              <a:t>Autori:</a:t>
            </a:r>
          </a:p>
          <a:p>
            <a:r>
              <a:rPr lang="hr-HR" sz="2000" b="1" dirty="0" err="1" smtClean="0">
                <a:solidFill>
                  <a:srgbClr val="0070C0"/>
                </a:solidFill>
              </a:rPr>
              <a:t>Natali</a:t>
            </a:r>
            <a:r>
              <a:rPr lang="hr-HR" sz="2000" b="1" dirty="0" smtClean="0">
                <a:solidFill>
                  <a:srgbClr val="0070C0"/>
                </a:solidFill>
              </a:rPr>
              <a:t> </a:t>
            </a:r>
            <a:r>
              <a:rPr lang="hr-HR" sz="2000" b="1" dirty="0" err="1" smtClean="0">
                <a:solidFill>
                  <a:srgbClr val="0070C0"/>
                </a:solidFill>
              </a:rPr>
              <a:t>Petrinović</a:t>
            </a:r>
            <a:r>
              <a:rPr lang="hr-HR" sz="2000" b="1" dirty="0" smtClean="0">
                <a:solidFill>
                  <a:srgbClr val="0070C0"/>
                </a:solidFill>
              </a:rPr>
              <a:t>, </a:t>
            </a:r>
            <a:r>
              <a:rPr lang="hr-HR" sz="2000" b="1" dirty="0" smtClean="0">
                <a:solidFill>
                  <a:srgbClr val="0070C0"/>
                </a:solidFill>
              </a:rPr>
              <a:t>2.d</a:t>
            </a:r>
            <a:endParaRPr lang="hr-HR" sz="2000" b="1" dirty="0" smtClean="0">
              <a:solidFill>
                <a:srgbClr val="0070C0"/>
              </a:solidFill>
            </a:endParaRPr>
          </a:p>
          <a:p>
            <a:r>
              <a:rPr lang="hr-HR" sz="2000" b="1" dirty="0" err="1" smtClean="0">
                <a:solidFill>
                  <a:srgbClr val="0070C0"/>
                </a:solidFill>
              </a:rPr>
              <a:t>Margarita</a:t>
            </a:r>
            <a:r>
              <a:rPr lang="hr-HR" sz="2000" b="1" dirty="0" smtClean="0">
                <a:solidFill>
                  <a:srgbClr val="0070C0"/>
                </a:solidFill>
              </a:rPr>
              <a:t> </a:t>
            </a:r>
            <a:r>
              <a:rPr lang="hr-HR" sz="2000" b="1" dirty="0" err="1" smtClean="0">
                <a:solidFill>
                  <a:srgbClr val="0070C0"/>
                </a:solidFill>
              </a:rPr>
              <a:t>Aranza</a:t>
            </a:r>
            <a:r>
              <a:rPr lang="hr-HR" sz="2000" b="1" dirty="0" smtClean="0">
                <a:solidFill>
                  <a:srgbClr val="0070C0"/>
                </a:solidFill>
              </a:rPr>
              <a:t>, 3.d</a:t>
            </a:r>
          </a:p>
          <a:p>
            <a:r>
              <a:rPr lang="hr-HR" sz="2000" b="1" dirty="0" smtClean="0">
                <a:solidFill>
                  <a:srgbClr val="0070C0"/>
                </a:solidFill>
              </a:rPr>
              <a:t>Duje </a:t>
            </a:r>
            <a:r>
              <a:rPr lang="hr-HR" sz="2000" b="1" dirty="0" err="1" smtClean="0">
                <a:solidFill>
                  <a:srgbClr val="0070C0"/>
                </a:solidFill>
              </a:rPr>
              <a:t>Poklepović</a:t>
            </a:r>
            <a:r>
              <a:rPr lang="hr-HR" sz="2000" b="1" dirty="0" smtClean="0">
                <a:solidFill>
                  <a:srgbClr val="0070C0"/>
                </a:solidFill>
              </a:rPr>
              <a:t>, 3.d</a:t>
            </a:r>
            <a:endParaRPr lang="hr-H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590" y="459714"/>
            <a:ext cx="10058400" cy="1371600"/>
          </a:xfrm>
        </p:spPr>
        <p:txBody>
          <a:bodyPr>
            <a:normAutofit/>
          </a:bodyPr>
          <a:lstStyle/>
          <a:p>
            <a:r>
              <a:rPr lang="hr-HR" sz="6600" dirty="0" smtClean="0"/>
              <a:t>Padova</a:t>
            </a:r>
            <a:endParaRPr lang="hr-HR" sz="6600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8" y="292020"/>
            <a:ext cx="8210011" cy="5458785"/>
          </a:xfrm>
        </p:spPr>
      </p:pic>
      <p:sp>
        <p:nvSpPr>
          <p:cNvPr id="13" name="TekstniOkvir 12"/>
          <p:cNvSpPr txBox="1"/>
          <p:nvPr/>
        </p:nvSpPr>
        <p:spPr>
          <a:xfrm>
            <a:off x="7987230" y="5640636"/>
            <a:ext cx="409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 </a:t>
            </a:r>
            <a:r>
              <a:rPr lang="hr-HR" sz="4000" dirty="0" err="1" smtClean="0">
                <a:solidFill>
                  <a:srgbClr val="002060"/>
                </a:solidFill>
              </a:rPr>
              <a:t>Prato</a:t>
            </a:r>
            <a:r>
              <a:rPr lang="hr-HR" sz="4000" dirty="0" smtClean="0">
                <a:solidFill>
                  <a:srgbClr val="002060"/>
                </a:solidFill>
              </a:rPr>
              <a:t> della </a:t>
            </a:r>
            <a:r>
              <a:rPr lang="hr-HR" sz="4000" dirty="0" err="1" smtClean="0">
                <a:solidFill>
                  <a:srgbClr val="002060"/>
                </a:solidFill>
              </a:rPr>
              <a:t>Valle</a:t>
            </a:r>
            <a:endParaRPr lang="hr-H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3910" y="654024"/>
            <a:ext cx="10058400" cy="1371600"/>
          </a:xfrm>
        </p:spPr>
        <p:txBody>
          <a:bodyPr>
            <a:normAutofit/>
          </a:bodyPr>
          <a:lstStyle/>
          <a:p>
            <a:endParaRPr lang="hr-HR" sz="6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9331287" y="5905040"/>
            <a:ext cx="2651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002060"/>
                </a:solidFill>
              </a:rPr>
              <a:t>Verona - Julijina kuća</a:t>
            </a:r>
            <a:endParaRPr lang="hr-HR" sz="2000" b="1" dirty="0">
              <a:solidFill>
                <a:srgbClr val="00206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" y="227917"/>
            <a:ext cx="9259163" cy="61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2" y="499373"/>
            <a:ext cx="10115065" cy="5689725"/>
          </a:xfrm>
        </p:spPr>
      </p:pic>
    </p:spTree>
    <p:extLst>
      <p:ext uri="{BB962C8B-B14F-4D97-AF65-F5344CB8AC3E}">
        <p14:creationId xmlns:p14="http://schemas.microsoft.com/office/powerpoint/2010/main" val="16417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75" y="499027"/>
            <a:ext cx="7462413" cy="559681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41383" y="5885461"/>
            <a:ext cx="5102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rgbClr val="002060"/>
                </a:solidFill>
              </a:rPr>
              <a:t>Pogled s tornja </a:t>
            </a:r>
            <a:r>
              <a:rPr lang="hr-HR" sz="4000" dirty="0" err="1" smtClean="0">
                <a:solidFill>
                  <a:srgbClr val="002060"/>
                </a:solidFill>
              </a:rPr>
              <a:t>Lamberti</a:t>
            </a:r>
            <a:endParaRPr lang="hr-HR" sz="4000" dirty="0">
              <a:solidFill>
                <a:srgbClr val="00206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3" y="341523"/>
            <a:ext cx="4050536" cy="30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27" y="2399630"/>
            <a:ext cx="5838940" cy="388227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4" y="257158"/>
            <a:ext cx="5039703" cy="33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602" y="0"/>
            <a:ext cx="10058400" cy="1371600"/>
          </a:xfrm>
        </p:spPr>
        <p:txBody>
          <a:bodyPr>
            <a:normAutofit/>
          </a:bodyPr>
          <a:lstStyle/>
          <a:p>
            <a:r>
              <a:rPr lang="hr-HR" sz="4000" dirty="0" err="1" smtClean="0">
                <a:solidFill>
                  <a:srgbClr val="002060"/>
                </a:solidFill>
              </a:rPr>
              <a:t>Vencija</a:t>
            </a:r>
            <a:endParaRPr lang="hr-HR" sz="4000" dirty="0">
              <a:solidFill>
                <a:srgbClr val="00206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38" y="373845"/>
            <a:ext cx="8832569" cy="58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07" y="642594"/>
            <a:ext cx="9747172" cy="5482784"/>
          </a:xfrm>
        </p:spPr>
      </p:pic>
    </p:spTree>
    <p:extLst>
      <p:ext uri="{BB962C8B-B14F-4D97-AF65-F5344CB8AC3E}">
        <p14:creationId xmlns:p14="http://schemas.microsoft.com/office/powerpoint/2010/main" val="14442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87" y="246281"/>
            <a:ext cx="9944024" cy="6611719"/>
          </a:xfrm>
        </p:spPr>
      </p:pic>
    </p:spTree>
    <p:extLst>
      <p:ext uri="{BB962C8B-B14F-4D97-AF65-F5344CB8AC3E}">
        <p14:creationId xmlns:p14="http://schemas.microsoft.com/office/powerpoint/2010/main" val="2519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pu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39</Words>
  <Application>Microsoft Office PowerPoint</Application>
  <PresentationFormat>Široki zaslon</PresentationFormat>
  <Paragraphs>13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9" baseType="lpstr">
      <vt:lpstr>Garamond</vt:lpstr>
      <vt:lpstr>Sapun</vt:lpstr>
      <vt:lpstr>SALUTI DALL’ ITALIA</vt:lpstr>
      <vt:lpstr>Padova</vt:lpstr>
      <vt:lpstr>PowerPointova prezentacija</vt:lpstr>
      <vt:lpstr>PowerPointova prezentacija</vt:lpstr>
      <vt:lpstr>PowerPointova prezentacija</vt:lpstr>
      <vt:lpstr>PowerPointova prezentacija</vt:lpstr>
      <vt:lpstr>Vencija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Ci vediamo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SALUTI DA ITALIA</dc:title>
  <dc:creator>učenik</dc:creator>
  <cp:lastModifiedBy>Korisnik</cp:lastModifiedBy>
  <cp:revision>21</cp:revision>
  <dcterms:created xsi:type="dcterms:W3CDTF">2015-11-13T09:01:30Z</dcterms:created>
  <dcterms:modified xsi:type="dcterms:W3CDTF">2015-11-27T11:32:22Z</dcterms:modified>
</cp:coreProperties>
</file>