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21197"/>
      </p:ext>
    </p:extLst>
  </p:cSld>
  <p:clrMapOvr>
    <a:masterClrMapping/>
  </p:clrMapOvr>
  <p:transition spd="slow" advTm="7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453497"/>
      </p:ext>
    </p:extLst>
  </p:cSld>
  <p:clrMapOvr>
    <a:masterClrMapping/>
  </p:clrMapOvr>
  <p:transition spd="slow" advTm="7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231058"/>
      </p:ext>
    </p:extLst>
  </p:cSld>
  <p:clrMapOvr>
    <a:masterClrMapping/>
  </p:clrMapOvr>
  <p:transition spd="slow" advTm="700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024272"/>
      </p:ext>
    </p:extLst>
  </p:cSld>
  <p:clrMapOvr>
    <a:masterClrMapping/>
  </p:clrMapOvr>
  <p:transition spd="slow" advTm="7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321969"/>
      </p:ext>
    </p:extLst>
  </p:cSld>
  <p:clrMapOvr>
    <a:masterClrMapping/>
  </p:clrMapOvr>
  <p:transition spd="slow" advTm="700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060446"/>
      </p:ext>
    </p:extLst>
  </p:cSld>
  <p:clrMapOvr>
    <a:masterClrMapping/>
  </p:clrMapOvr>
  <p:transition spd="slow" advTm="700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651335"/>
      </p:ext>
    </p:extLst>
  </p:cSld>
  <p:clrMapOvr>
    <a:masterClrMapping/>
  </p:clrMapOvr>
  <p:transition spd="slow" advTm="700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936078"/>
      </p:ext>
    </p:extLst>
  </p:cSld>
  <p:clrMapOvr>
    <a:masterClrMapping/>
  </p:clrMapOvr>
  <p:transition spd="slow" advTm="7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661771"/>
      </p:ext>
    </p:extLst>
  </p:cSld>
  <p:clrMapOvr>
    <a:masterClrMapping/>
  </p:clrMapOvr>
  <p:transition spd="slow" advTm="7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477736"/>
      </p:ext>
    </p:extLst>
  </p:cSld>
  <p:clrMapOvr>
    <a:masterClrMapping/>
  </p:clrMapOvr>
  <p:transition spd="slow" advTm="7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221473"/>
      </p:ext>
    </p:extLst>
  </p:cSld>
  <p:clrMapOvr>
    <a:masterClrMapping/>
  </p:clrMapOvr>
  <p:transition spd="slow" advTm="7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214836"/>
      </p:ext>
    </p:extLst>
  </p:cSld>
  <p:clrMapOvr>
    <a:masterClrMapping/>
  </p:clrMapOvr>
  <p:transition spd="slow" advTm="7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074911"/>
      </p:ext>
    </p:extLst>
  </p:cSld>
  <p:clrMapOvr>
    <a:masterClrMapping/>
  </p:clrMapOvr>
  <p:transition spd="slow" advTm="7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866767"/>
      </p:ext>
    </p:extLst>
  </p:cSld>
  <p:clrMapOvr>
    <a:masterClrMapping/>
  </p:clrMapOvr>
  <p:transition spd="slow" advTm="7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762089"/>
      </p:ext>
    </p:extLst>
  </p:cSld>
  <p:clrMapOvr>
    <a:masterClrMapping/>
  </p:clrMapOvr>
  <p:transition spd="slow" advTm="7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653777"/>
      </p:ext>
    </p:extLst>
  </p:cSld>
  <p:clrMapOvr>
    <a:masterClrMapping/>
  </p:clrMapOvr>
  <p:transition spd="slow" advTm="7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88">
              <a:srgbClr val="E1EEF5"/>
            </a:gs>
            <a:gs pos="67300">
              <a:srgbClr val="E1EFFF"/>
            </a:gs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0A20-A7F8-4982-9398-8DFF9A3EF322}" type="datetimeFigureOut">
              <a:rPr lang="hr-HR" smtClean="0"/>
              <a:t>23.3.2018.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E775CB-63EC-4B6A-9731-1422B2FB7F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 advTm="7000">
    <p:push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EEF5"/>
            </a:gs>
            <a:gs pos="63000">
              <a:srgbClr val="E1EFFF"/>
            </a:gs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FOTOGRUPA II. GIMNAZIJE</a:t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IZLOŽBA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sz="3200" dirty="0" smtClean="0">
              <a:solidFill>
                <a:srgbClr val="C00000"/>
              </a:solidFill>
            </a:endParaRPr>
          </a:p>
          <a:p>
            <a:pPr algn="ctr"/>
            <a:r>
              <a:rPr lang="hr-HR" sz="3200" dirty="0" smtClean="0">
                <a:solidFill>
                  <a:srgbClr val="C00000"/>
                </a:solidFill>
              </a:rPr>
              <a:t>SVJETSKI DAN VODA</a:t>
            </a:r>
            <a:endParaRPr lang="hr-H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1176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199318" y="5796654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Čulić, 4.c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Silueta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Silhouette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28310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423130" y="5523434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Dević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4.d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Impresija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2269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191307" y="4994622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Josipa Bičanić, 4.e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Sivo jutro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Gray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93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0414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293433" y="4674428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Karla Polić, 4.e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Oaza mira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Oasis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2700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404763" y="5876132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Čuljak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Suton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Dusk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5906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875794" y="5910292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Lucija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Umljenović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9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5653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180343" y="5790816"/>
            <a:ext cx="1865126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Dević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Spokoj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Serenity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6869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280072" y="5747340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Čuljak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Slutnja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Hunch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460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034" y="791208"/>
            <a:ext cx="2176021" cy="212346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743481" y="4212536"/>
            <a:ext cx="1997535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Toni Horvatić, prof.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Neda Galić, prof.</a:t>
            </a:r>
            <a:endParaRPr lang="hr-HR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871559" y="5909359"/>
            <a:ext cx="194636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Split, 22. 03. 2018.</a:t>
            </a:r>
            <a:endParaRPr lang="hr-HR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17746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5400"/>
            <a:ext cx="512445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7529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9036" y="0"/>
            <a:ext cx="9144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549255" y="5728469"/>
            <a:ext cx="2936253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Anamarija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Kolimbatović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kiše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0495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6" y="0"/>
            <a:ext cx="10287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387446" y="5593389"/>
            <a:ext cx="1818768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Ivana Lukić, 4.b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 uz rijeku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(Life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6218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87" y="0"/>
            <a:ext cx="51435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980495" y="5884334"/>
            <a:ext cx="3224601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Muslim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Istrošeno blago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Worn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90159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07443" cy="673407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283006" y="5796794"/>
            <a:ext cx="1751633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Crnjac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Dodir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55800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556535" y="6083493"/>
            <a:ext cx="2635465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Crnjac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Osvježenje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Refreshment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61"/>
            <a:ext cx="9647376" cy="64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6791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670472" y="4388043"/>
            <a:ext cx="2042290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Karla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Bogoje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Rezervat života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4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39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487891" y="4914779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Čulić, 4.c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 (</a:t>
            </a:r>
            <a:r>
              <a:rPr lang="hr-HR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hr-HR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77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4431"/>
      </p:ext>
    </p:extLst>
  </p:cSld>
  <p:clrMapOvr>
    <a:masterClrMapping/>
  </p:clrMapOvr>
  <p:transition spd="slow" advTm="7000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167</Words>
  <Application>Microsoft Office PowerPoint</Application>
  <PresentationFormat>Široki zaslon</PresentationFormat>
  <Paragraphs>51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Pramen</vt:lpstr>
      <vt:lpstr>FOTOGRUPA II. GIMNAZIJE IZLOŽBA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FOTOGRUPA II. GIMNAZIJE IZLOŽBA</dc:title>
  <dc:creator>Korisnik</dc:creator>
  <cp:lastModifiedBy>Korisnik</cp:lastModifiedBy>
  <cp:revision>9</cp:revision>
  <dcterms:created xsi:type="dcterms:W3CDTF">2018-03-23T15:51:40Z</dcterms:created>
  <dcterms:modified xsi:type="dcterms:W3CDTF">2018-03-23T16:32:49Z</dcterms:modified>
</cp:coreProperties>
</file>