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79" r:id="rId4"/>
    <p:sldId id="280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5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61" r:id="rId24"/>
    <p:sldId id="297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1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89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2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16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173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51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728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47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7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27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9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1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24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03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6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31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94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422032-0526-45E4-B945-E938AB0E9690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2D1138-8EFB-45A7-86DA-538E99BA39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875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Teče i teče, teče…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4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95287"/>
            <a:ext cx="9144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70" y="0"/>
            <a:ext cx="9182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512"/>
            <a:ext cx="12192000" cy="60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465"/>
            <a:ext cx="12192000" cy="61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25" y="0"/>
            <a:ext cx="1006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050"/>
            <a:ext cx="5181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611" y="0"/>
            <a:ext cx="6298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439" y="0"/>
            <a:ext cx="9831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" y="247650"/>
            <a:ext cx="102679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346" y="0"/>
            <a:ext cx="588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Izložba fotografija: </a:t>
            </a:r>
            <a:r>
              <a:rPr lang="hr-HR" i="1" dirty="0" smtClean="0">
                <a:solidFill>
                  <a:srgbClr val="002060"/>
                </a:solidFill>
              </a:rPr>
              <a:t>Teče i teče, teče…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Foto grupa II GIMNAZIJE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Mentor: Toni Horvatić, prof.</a:t>
            </a: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002060"/>
                </a:solidFill>
              </a:rPr>
              <a:t>Ožujak, 2019.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r">
              <a:buNone/>
            </a:pPr>
            <a:endParaRPr lang="hr-HR" b="1" dirty="0" smtClean="0"/>
          </a:p>
          <a:p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76963"/>
            <a:ext cx="643964" cy="6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209" y="0"/>
            <a:ext cx="9145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350" y="1047750"/>
            <a:ext cx="3543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302" y="0"/>
            <a:ext cx="5245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76" y="0"/>
            <a:ext cx="440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30</Words>
  <Application>Microsoft Office PowerPoint</Application>
  <PresentationFormat>Široki zaslon</PresentationFormat>
  <Paragraphs>7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7" baseType="lpstr">
      <vt:lpstr>Century Gothic</vt:lpstr>
      <vt:lpstr>Wingdings 3</vt:lpstr>
      <vt:lpstr>Isječak</vt:lpstr>
      <vt:lpstr>Teče i teče, teče…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Teče i teče, teče…</dc:title>
  <dc:creator>Korisnik</dc:creator>
  <cp:lastModifiedBy>Korisnik</cp:lastModifiedBy>
  <cp:revision>4</cp:revision>
  <dcterms:created xsi:type="dcterms:W3CDTF">2019-04-03T14:21:26Z</dcterms:created>
  <dcterms:modified xsi:type="dcterms:W3CDTF">2019-04-03T14:49:56Z</dcterms:modified>
</cp:coreProperties>
</file>