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7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47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4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47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92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05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259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14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15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39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5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70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6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70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8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06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86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BDD98A-C6B6-4644-B73A-3907557AA808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C08B7E-5F8C-4B77-9971-B3E9E248F5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826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SVJETSKI DAN VODA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05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97" y="0"/>
            <a:ext cx="10475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44683" y="173470"/>
            <a:ext cx="4525243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5000" b="1" dirty="0" smtClean="0">
                <a:solidFill>
                  <a:srgbClr val="FF0000"/>
                </a:solidFill>
              </a:rPr>
              <a:t>Autori:</a:t>
            </a: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Petra </a:t>
            </a:r>
            <a:r>
              <a:rPr lang="hr-HR" sz="5000" dirty="0" err="1" smtClean="0">
                <a:solidFill>
                  <a:srgbClr val="FF0000"/>
                </a:solidFill>
              </a:rPr>
              <a:t>Leskur</a:t>
            </a:r>
            <a:endParaRPr lang="hr-HR" sz="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Karla </a:t>
            </a:r>
            <a:r>
              <a:rPr lang="hr-HR" sz="5000" dirty="0">
                <a:solidFill>
                  <a:srgbClr val="FF0000"/>
                </a:solidFill>
              </a:rPr>
              <a:t>Franić </a:t>
            </a:r>
            <a:r>
              <a:rPr lang="hr-HR" sz="5000" dirty="0" err="1" smtClean="0">
                <a:solidFill>
                  <a:srgbClr val="FF0000"/>
                </a:solidFill>
              </a:rPr>
              <a:t>Zavadlav</a:t>
            </a:r>
            <a:endParaRPr lang="hr-HR" sz="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5000" dirty="0" err="1" smtClean="0">
                <a:solidFill>
                  <a:srgbClr val="FF0000"/>
                </a:solidFill>
              </a:rPr>
              <a:t>Mia</a:t>
            </a:r>
            <a:r>
              <a:rPr lang="hr-HR" sz="5000" dirty="0" smtClean="0">
                <a:solidFill>
                  <a:srgbClr val="FF0000"/>
                </a:solidFill>
              </a:rPr>
              <a:t> Banjan</a:t>
            </a: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Nora Vrdoljak</a:t>
            </a:r>
          </a:p>
          <a:p>
            <a:pPr marL="0" indent="0">
              <a:buNone/>
            </a:pPr>
            <a:r>
              <a:rPr lang="hr-HR" sz="5000" dirty="0" err="1" smtClean="0">
                <a:solidFill>
                  <a:srgbClr val="FF0000"/>
                </a:solidFill>
              </a:rPr>
              <a:t>Deni</a:t>
            </a:r>
            <a:r>
              <a:rPr lang="hr-HR" sz="5000" dirty="0" smtClean="0">
                <a:solidFill>
                  <a:srgbClr val="FF0000"/>
                </a:solidFill>
              </a:rPr>
              <a:t> </a:t>
            </a:r>
            <a:r>
              <a:rPr lang="hr-HR" sz="5000" dirty="0">
                <a:solidFill>
                  <a:srgbClr val="FF0000"/>
                </a:solidFill>
              </a:rPr>
              <a:t>Leonarda </a:t>
            </a:r>
            <a:r>
              <a:rPr lang="hr-HR" sz="5000" dirty="0" err="1" smtClean="0">
                <a:solidFill>
                  <a:srgbClr val="FF0000"/>
                </a:solidFill>
              </a:rPr>
              <a:t>Kolombo</a:t>
            </a:r>
            <a:endParaRPr lang="hr-HR" sz="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5000" dirty="0" err="1" smtClean="0">
                <a:solidFill>
                  <a:srgbClr val="FF0000"/>
                </a:solidFill>
              </a:rPr>
              <a:t>Mia</a:t>
            </a:r>
            <a:r>
              <a:rPr lang="hr-HR" sz="5000" dirty="0" smtClean="0">
                <a:solidFill>
                  <a:srgbClr val="FF0000"/>
                </a:solidFill>
              </a:rPr>
              <a:t> Matković</a:t>
            </a: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Marija </a:t>
            </a:r>
            <a:r>
              <a:rPr lang="hr-HR" sz="5000" dirty="0" err="1" smtClean="0">
                <a:solidFill>
                  <a:srgbClr val="FF0000"/>
                </a:solidFill>
              </a:rPr>
              <a:t>Čatelov</a:t>
            </a:r>
            <a:endParaRPr lang="hr-HR" sz="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5000" dirty="0" err="1" smtClean="0">
                <a:solidFill>
                  <a:srgbClr val="FF0000"/>
                </a:solidFill>
              </a:rPr>
              <a:t>Nicol</a:t>
            </a:r>
            <a:r>
              <a:rPr lang="hr-HR" sz="5000" dirty="0" smtClean="0">
                <a:solidFill>
                  <a:srgbClr val="FF0000"/>
                </a:solidFill>
              </a:rPr>
              <a:t> </a:t>
            </a:r>
            <a:r>
              <a:rPr lang="hr-HR" sz="5000" dirty="0">
                <a:solidFill>
                  <a:srgbClr val="FF0000"/>
                </a:solidFill>
              </a:rPr>
              <a:t>Novak </a:t>
            </a: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Leona Dvornik</a:t>
            </a:r>
          </a:p>
          <a:p>
            <a:pPr marL="0" indent="0">
              <a:buNone/>
            </a:pPr>
            <a:endParaRPr lang="hr-HR" sz="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5000" dirty="0" smtClean="0">
                <a:solidFill>
                  <a:srgbClr val="FF0000"/>
                </a:solidFill>
              </a:rPr>
              <a:t>			</a:t>
            </a:r>
            <a:r>
              <a:rPr lang="hr-HR" sz="5000" b="1" dirty="0" smtClean="0">
                <a:solidFill>
                  <a:srgbClr val="FF0000"/>
                </a:solidFill>
              </a:rPr>
              <a:t>Mentor</a:t>
            </a:r>
            <a:r>
              <a:rPr lang="hr-HR" sz="5000" dirty="0" smtClean="0">
                <a:solidFill>
                  <a:srgbClr val="FF0000"/>
                </a:solidFill>
              </a:rPr>
              <a:t>: </a:t>
            </a:r>
            <a:r>
              <a:rPr lang="hr-HR" sz="5000" dirty="0">
                <a:solidFill>
                  <a:srgbClr val="FF0000"/>
                </a:solidFill>
              </a:rPr>
              <a:t>Lidija </a:t>
            </a:r>
            <a:r>
              <a:rPr lang="hr-HR" sz="5000" dirty="0" err="1">
                <a:solidFill>
                  <a:srgbClr val="FF0000"/>
                </a:solidFill>
              </a:rPr>
              <a:t>Omrčen</a:t>
            </a:r>
            <a:r>
              <a:rPr lang="hr-HR" sz="5000" dirty="0">
                <a:solidFill>
                  <a:srgbClr val="FF0000"/>
                </a:solidFill>
              </a:rPr>
              <a:t>, prof.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5400402" y="5239388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Ožujak, 2019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344" y="5808519"/>
            <a:ext cx="991802" cy="9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3583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29</Words>
  <Application>Microsoft Office PowerPoint</Application>
  <PresentationFormat>Široki zaslon</PresentationFormat>
  <Paragraphs>16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Isječak</vt:lpstr>
      <vt:lpstr>SVJETSKI DAN VODA 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4</cp:revision>
  <dcterms:created xsi:type="dcterms:W3CDTF">2019-04-05T16:07:09Z</dcterms:created>
  <dcterms:modified xsi:type="dcterms:W3CDTF">2019-04-05T16:41:21Z</dcterms:modified>
</cp:coreProperties>
</file>