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70" r:id="rId4"/>
    <p:sldId id="258" r:id="rId5"/>
    <p:sldId id="259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16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3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85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53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95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77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5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5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3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5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1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5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3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65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66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50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8CEC-9E01-4540-91ED-DA7130FACEDC}" type="datetimeFigureOut">
              <a:rPr lang="hr-HR" smtClean="0"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6B45D8-DF74-44E4-8828-B9A663FD8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18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IZLOŽBA </a:t>
            </a: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Bus znanja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1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01" y="332503"/>
            <a:ext cx="4077269" cy="629690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48" y="1766455"/>
            <a:ext cx="5438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47625"/>
            <a:ext cx="98012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9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6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709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3</Words>
  <Application>Microsoft Office PowerPoint</Application>
  <PresentationFormat>Široki zaslon</PresentationFormat>
  <Paragraphs>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Pramen</vt:lpstr>
      <vt:lpstr>IZLOŽBA Bus znanja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IZLOŽBA Bus znanja</dc:title>
  <dc:creator>Korisnik</dc:creator>
  <cp:lastModifiedBy>Korisnik</cp:lastModifiedBy>
  <cp:revision>2</cp:revision>
  <dcterms:created xsi:type="dcterms:W3CDTF">2020-02-12T10:00:25Z</dcterms:created>
  <dcterms:modified xsi:type="dcterms:W3CDTF">2020-02-12T10:22:28Z</dcterms:modified>
</cp:coreProperties>
</file>