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0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6/3/2020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36F4646-B5A1-41EA-A513-660740D986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r-HR" sz="5400" b="1" dirty="0">
                <a:latin typeface="Bahnschrift SemiLight Condensed" panose="020B0502040204020203" pitchFamily="34" charset="0"/>
                <a:cs typeface="Angsana New" panose="02020603050405020304" pitchFamily="18" charset="-34"/>
              </a:rPr>
              <a:t>TJEDAN BROJA </a:t>
            </a:r>
            <a:r>
              <a:rPr lang="el-GR" sz="5400" b="1" dirty="0">
                <a:latin typeface="Bahnschrift SemiLight Condensed" panose="020B0502040204020203" pitchFamily="34" charset="0"/>
                <a:cs typeface="Angsana New" panose="02020603050405020304" pitchFamily="18" charset="-34"/>
              </a:rPr>
              <a:t>π</a:t>
            </a:r>
            <a:br>
              <a:rPr lang="hr-HR" dirty="0">
                <a:latin typeface="Bahnschrift SemiLight Condensed" panose="020B0502040204020203" pitchFamily="34" charset="0"/>
              </a:rPr>
            </a:br>
            <a:endParaRPr lang="hr-HR" dirty="0">
              <a:latin typeface="Bahnschrift Semi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897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9C46CDEC-8114-4830-B73D-F35FBC5A3D7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7729" y="0"/>
            <a:ext cx="44765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59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307DE83A-2C62-4154-BD94-75985BB36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4096" y="159488"/>
            <a:ext cx="3357662" cy="585854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BBFE9129-ED2E-4B97-8EA7-8CBAC6946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167" y="4126717"/>
            <a:ext cx="3817352" cy="179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538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3572DD60-FC12-42A7-B3F2-4420A4AA9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"/>
            <a:ext cx="12192000" cy="684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025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18B87639-4EAC-49C0-B442-E5C269F4B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"/>
            <a:ext cx="12192000" cy="684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421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989E3A82-9C43-4910-90D7-6CA9CE6138F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6292" y="0"/>
            <a:ext cx="38490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83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47CF561-382E-443B-9035-998599AF3AA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094" y="0"/>
            <a:ext cx="4847949" cy="685800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C0D1914-0BCC-4023-8EA0-87B42F7EC8D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557" y="-191386"/>
            <a:ext cx="38490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6665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ružnica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TM04033919[[fn=Kružnica]]</Template>
  <TotalTime>10</TotalTime>
  <Words>4</Words>
  <Application>Microsoft Office PowerPoint</Application>
  <PresentationFormat>Široki zaslon</PresentationFormat>
  <Paragraphs>1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3" baseType="lpstr">
      <vt:lpstr>Angsana New</vt:lpstr>
      <vt:lpstr>Arial</vt:lpstr>
      <vt:lpstr>Bahnschrift SemiLight Condensed</vt:lpstr>
      <vt:lpstr>Trebuchet MS</vt:lpstr>
      <vt:lpstr>Tw Cen MT</vt:lpstr>
      <vt:lpstr>Kružnica</vt:lpstr>
      <vt:lpstr>TJEDAN BROJA π 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TJEDAN BROJA π</dc:title>
  <dc:creator>enigalster</dc:creator>
  <cp:lastModifiedBy>enigalster</cp:lastModifiedBy>
  <cp:revision>2</cp:revision>
  <dcterms:created xsi:type="dcterms:W3CDTF">2020-06-03T12:29:46Z</dcterms:created>
  <dcterms:modified xsi:type="dcterms:W3CDTF">2020-06-03T12:40:11Z</dcterms:modified>
</cp:coreProperties>
</file>