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325" r:id="rId2"/>
    <p:sldId id="310" r:id="rId3"/>
    <p:sldId id="311" r:id="rId4"/>
    <p:sldId id="323" r:id="rId5"/>
    <p:sldId id="324" r:id="rId6"/>
    <p:sldId id="313" r:id="rId7"/>
    <p:sldId id="314" r:id="rId8"/>
    <p:sldId id="317" r:id="rId9"/>
    <p:sldId id="316" r:id="rId10"/>
    <p:sldId id="321" r:id="rId11"/>
    <p:sldId id="28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 advTm="6000">
        <p15:prstTrans prst="peelOff"/>
      </p:transition>
    </mc:Choice>
    <mc:Fallback xmlns="">
      <p:transition spd="slow" advTm="6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 advTm="6000">
        <p15:prstTrans prst="peelOff"/>
      </p:transition>
    </mc:Choice>
    <mc:Fallback xmlns="">
      <p:transition spd="slow" advTm="6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 advTm="6000">
        <p15:prstTrans prst="peelOff"/>
      </p:transition>
    </mc:Choice>
    <mc:Fallback xmlns="">
      <p:transition spd="slow" advTm="6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 advTm="6000">
        <p15:prstTrans prst="peelOff"/>
      </p:transition>
    </mc:Choice>
    <mc:Fallback xmlns="">
      <p:transition spd="slow" advTm="6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 advTm="6000">
        <p15:prstTrans prst="peelOff"/>
      </p:transition>
    </mc:Choice>
    <mc:Fallback xmlns="">
      <p:transition spd="slow" advTm="6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 advTm="6000">
        <p15:prstTrans prst="peelOff"/>
      </p:transition>
    </mc:Choice>
    <mc:Fallback xmlns="">
      <p:transition spd="slow" advTm="6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 advTm="6000">
        <p15:prstTrans prst="peelOff"/>
      </p:transition>
    </mc:Choice>
    <mc:Fallback xmlns="">
      <p:transition spd="slow" advTm="6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 advTm="6000">
        <p15:prstTrans prst="peelOff"/>
      </p:transition>
    </mc:Choice>
    <mc:Fallback xmlns="">
      <p:transition spd="slow" advTm="6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 advTm="6000">
        <p15:prstTrans prst="peelOff"/>
      </p:transition>
    </mc:Choice>
    <mc:Fallback xmlns="">
      <p:transition spd="slow" advTm="6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 advTm="6000">
        <p15:prstTrans prst="peelOff"/>
      </p:transition>
    </mc:Choice>
    <mc:Fallback xmlns="">
      <p:transition spd="slow" advTm="6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 advTm="6000">
        <p15:prstTrans prst="peelOff"/>
      </p:transition>
    </mc:Choice>
    <mc:Fallback xmlns="">
      <p:transition spd="slow" advTm="6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 advTm="6000">
        <p15:prstTrans prst="peelOff"/>
      </p:transition>
    </mc:Choice>
    <mc:Fallback xmlns="">
      <p:transition spd="slow" advTm="6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 advTm="6000">
        <p15:prstTrans prst="peelOff"/>
      </p:transition>
    </mc:Choice>
    <mc:Fallback xmlns="">
      <p:transition spd="slow" advTm="6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 advTm="6000">
        <p15:prstTrans prst="peelOff"/>
      </p:transition>
    </mc:Choice>
    <mc:Fallback xmlns="">
      <p:transition spd="slow" advTm="6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 advTm="6000">
        <p15:prstTrans prst="peelOff"/>
      </p:transition>
    </mc:Choice>
    <mc:Fallback xmlns="">
      <p:transition spd="slow" advTm="6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 advTm="6000">
        <p15:prstTrans prst="peelOff"/>
      </p:transition>
    </mc:Choice>
    <mc:Fallback xmlns="">
      <p:transition spd="slow" advTm="6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 advTm="6000">
        <p15:prstTrans prst="peelOff"/>
      </p:transition>
    </mc:Choice>
    <mc:Fallback xmlns="">
      <p:transition spd="slow" advTm="6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6/4/2021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 advTm="6000">
        <p15:prstTrans prst="peelOff"/>
      </p:transition>
    </mc:Choice>
    <mc:Fallback xmlns="">
      <p:transition spd="slow" advTm="6000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B061309-C3BC-4DBA-87ED-49255D4723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354" y="2435940"/>
            <a:ext cx="11261983" cy="897195"/>
          </a:xfrm>
        </p:spPr>
        <p:txBody>
          <a:bodyPr>
            <a:normAutofit/>
          </a:bodyPr>
          <a:lstStyle/>
          <a:p>
            <a:pPr algn="ctr"/>
            <a:r>
              <a:rPr lang="hr-HR" sz="4000" b="1" dirty="0" err="1"/>
              <a:t>Ii</a:t>
            </a:r>
            <a:r>
              <a:rPr lang="hr-HR" sz="4000" b="1" dirty="0"/>
              <a:t> gimnazija I  osnovna škola  </a:t>
            </a:r>
            <a:r>
              <a:rPr lang="hr-HR" sz="4000" b="1" dirty="0" err="1"/>
              <a:t>split</a:t>
            </a:r>
            <a:r>
              <a:rPr lang="hr-HR" sz="4000" b="1" dirty="0"/>
              <a:t> 3</a:t>
            </a:r>
          </a:p>
        </p:txBody>
      </p:sp>
      <p:sp>
        <p:nvSpPr>
          <p:cNvPr id="4" name="Naslov 1">
            <a:extLst>
              <a:ext uri="{FF2B5EF4-FFF2-40B4-BE49-F238E27FC236}">
                <a16:creationId xmlns:a16="http://schemas.microsoft.com/office/drawing/2014/main" id="{32CDCEE6-4235-4D91-8962-AF2607AC034F}"/>
              </a:ext>
            </a:extLst>
          </p:cNvPr>
          <p:cNvSpPr txBox="1">
            <a:spLocks/>
          </p:cNvSpPr>
          <p:nvPr/>
        </p:nvSpPr>
        <p:spPr>
          <a:xfrm>
            <a:off x="364663" y="2666999"/>
            <a:ext cx="11261983" cy="897195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38254768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 advTm="6000">
        <p15:prstTrans prst="peelOff"/>
      </p:transition>
    </mc:Choice>
    <mc:Fallback xmlns="">
      <p:transition spd="slow" advTm="6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>
            <a:extLst>
              <a:ext uri="{FF2B5EF4-FFF2-40B4-BE49-F238E27FC236}">
                <a16:creationId xmlns:a16="http://schemas.microsoft.com/office/drawing/2014/main" id="{444E4C20-CF13-4986-A890-0EB68F68C22F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9214" y="1120877"/>
            <a:ext cx="10784894" cy="6066503"/>
          </a:xfrm>
          <a:prstGeom prst="rect">
            <a:avLst/>
          </a:prstGeom>
        </p:spPr>
      </p:pic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38FAA744-14BC-4848-B5DE-4BF4C8C06D81}"/>
              </a:ext>
            </a:extLst>
          </p:cNvPr>
          <p:cNvSpPr txBox="1">
            <a:spLocks/>
          </p:cNvSpPr>
          <p:nvPr/>
        </p:nvSpPr>
        <p:spPr>
          <a:xfrm>
            <a:off x="73741" y="5894439"/>
            <a:ext cx="11454581" cy="491612"/>
          </a:xfrm>
          <a:prstGeom prst="rect">
            <a:avLst/>
          </a:prstGeom>
        </p:spPr>
        <p:txBody>
          <a:bodyPr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r-HR" sz="3600" dirty="0">
                <a:solidFill>
                  <a:schemeClr val="tx1"/>
                </a:solidFill>
              </a:rPr>
              <a:t>Domjenak za kraj</a:t>
            </a:r>
          </a:p>
        </p:txBody>
      </p:sp>
    </p:spTree>
    <p:extLst>
      <p:ext uri="{BB962C8B-B14F-4D97-AF65-F5344CB8AC3E}">
        <p14:creationId xmlns:p14="http://schemas.microsoft.com/office/powerpoint/2010/main" val="8397660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 advTm="6000">
        <p15:prstTrans prst="peelOff"/>
      </p:transition>
    </mc:Choice>
    <mc:Fallback xmlns="">
      <p:transition spd="slow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03273" y="3144764"/>
            <a:ext cx="9372882" cy="1690270"/>
          </a:xfrm>
        </p:spPr>
        <p:txBody>
          <a:bodyPr>
            <a:normAutofit/>
          </a:bodyPr>
          <a:lstStyle/>
          <a:p>
            <a:pPr algn="ctr"/>
            <a:r>
              <a:rPr lang="hr-HR" sz="3100" dirty="0"/>
              <a:t> </a:t>
            </a:r>
            <a:r>
              <a:rPr lang="hr-HR" sz="3100" b="1" dirty="0"/>
              <a:t>II gimnazija </a:t>
            </a:r>
            <a:r>
              <a:rPr lang="hr-HR" sz="3100" b="1" dirty="0" err="1"/>
              <a:t>sPlit</a:t>
            </a:r>
            <a:br>
              <a:rPr lang="hr-HR" sz="3100" b="1" dirty="0"/>
            </a:br>
            <a:r>
              <a:rPr lang="hr-HR" sz="3100" b="1" dirty="0"/>
              <a:t> OŠ Split3</a:t>
            </a:r>
            <a:br>
              <a:rPr lang="hr-HR" b="1" dirty="0"/>
            </a:br>
            <a:endParaRPr lang="hr-HR" b="1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2106642" y="5211836"/>
            <a:ext cx="8534400" cy="1498600"/>
          </a:xfrm>
        </p:spPr>
        <p:txBody>
          <a:bodyPr>
            <a:normAutofit/>
          </a:bodyPr>
          <a:lstStyle/>
          <a:p>
            <a:pPr algn="ctr"/>
            <a:r>
              <a:rPr lang="hr-HR" sz="2400" b="1" dirty="0">
                <a:solidFill>
                  <a:schemeClr val="tx1"/>
                </a:solidFill>
              </a:rPr>
              <a:t>GK Marka Marulića, 26. svibnja 2021.</a:t>
            </a:r>
          </a:p>
        </p:txBody>
      </p:sp>
      <p:sp>
        <p:nvSpPr>
          <p:cNvPr id="4" name="Rezervirano mjesto teksta 2"/>
          <p:cNvSpPr txBox="1">
            <a:spLocks/>
          </p:cNvSpPr>
          <p:nvPr/>
        </p:nvSpPr>
        <p:spPr>
          <a:xfrm>
            <a:off x="1828800" y="163015"/>
            <a:ext cx="8534400" cy="9291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r-HR" sz="4000" b="1" dirty="0">
                <a:solidFill>
                  <a:schemeClr val="tx1"/>
                </a:solidFill>
              </a:rPr>
              <a:t>HVALA NA PAŽNJI!</a:t>
            </a:r>
            <a:endParaRPr lang="hr-HR" sz="4000" dirty="0">
              <a:solidFill>
                <a:schemeClr val="tx1"/>
              </a:solidFill>
            </a:endParaRPr>
          </a:p>
        </p:txBody>
      </p:sp>
      <p:sp>
        <p:nvSpPr>
          <p:cNvPr id="5" name="Rezervirano mjesto teksta 2">
            <a:extLst>
              <a:ext uri="{FF2B5EF4-FFF2-40B4-BE49-F238E27FC236}">
                <a16:creationId xmlns:a16="http://schemas.microsoft.com/office/drawing/2014/main" id="{476F6C23-8271-4FA3-86B4-4DCA8B928B47}"/>
              </a:ext>
            </a:extLst>
          </p:cNvPr>
          <p:cNvSpPr txBox="1">
            <a:spLocks/>
          </p:cNvSpPr>
          <p:nvPr/>
        </p:nvSpPr>
        <p:spPr>
          <a:xfrm>
            <a:off x="19135" y="3713236"/>
            <a:ext cx="8534400" cy="1498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r-HR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3555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 advTm="6000">
        <p15:prstTrans prst="peelOff"/>
      </p:transition>
    </mc:Choice>
    <mc:Fallback xmlns="">
      <p:transition spd="slow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>
            <a:extLst>
              <a:ext uri="{FF2B5EF4-FFF2-40B4-BE49-F238E27FC236}">
                <a16:creationId xmlns:a16="http://schemas.microsoft.com/office/drawing/2014/main" id="{A05DAE0F-531F-405B-8658-64922DEEFE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4876" y="140109"/>
            <a:ext cx="7783233" cy="6577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23361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 advTm="6000">
        <p15:prstTrans prst="peelOff"/>
      </p:transition>
    </mc:Choice>
    <mc:Fallback xmlns="">
      <p:transition spd="slow" advTm="6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 descr="d:\Users\Korisnik\Desktop\NJEM\poz hr konačno.png">
            <a:extLst>
              <a:ext uri="{FF2B5EF4-FFF2-40B4-BE49-F238E27FC236}">
                <a16:creationId xmlns:a16="http://schemas.microsoft.com/office/drawing/2014/main" id="{6F54A923-9BEF-4C99-8BB5-77B32CA5CB4D}"/>
              </a:ext>
            </a:extLst>
          </p:cNvPr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94994" y="1504334"/>
            <a:ext cx="6027175" cy="2330245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Slika 2" descr="d:\Users\Korisnik\Desktop\NJEM\kon njem.png">
            <a:extLst>
              <a:ext uri="{FF2B5EF4-FFF2-40B4-BE49-F238E27FC236}">
                <a16:creationId xmlns:a16="http://schemas.microsoft.com/office/drawing/2014/main" id="{800AEF9A-2038-4171-B676-CAB8B4BA7406}"/>
              </a:ext>
            </a:extLst>
          </p:cNvPr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3058" y="4188543"/>
            <a:ext cx="6360489" cy="216309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Pravokutnik 3">
            <a:extLst>
              <a:ext uri="{FF2B5EF4-FFF2-40B4-BE49-F238E27FC236}">
                <a16:creationId xmlns:a16="http://schemas.microsoft.com/office/drawing/2014/main" id="{D1EF5BD1-532E-4213-9380-10A71C7F590A}"/>
              </a:ext>
            </a:extLst>
          </p:cNvPr>
          <p:cNvSpPr/>
          <p:nvPr/>
        </p:nvSpPr>
        <p:spPr>
          <a:xfrm>
            <a:off x="3755602" y="402813"/>
            <a:ext cx="213392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3200" b="1" dirty="0"/>
              <a:t>Pozivnice</a:t>
            </a:r>
          </a:p>
        </p:txBody>
      </p:sp>
    </p:spTree>
    <p:extLst>
      <p:ext uri="{BB962C8B-B14F-4D97-AF65-F5344CB8AC3E}">
        <p14:creationId xmlns:p14="http://schemas.microsoft.com/office/powerpoint/2010/main" val="19603775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 advTm="6000">
        <p15:prstTrans prst="peelOff"/>
      </p:transition>
    </mc:Choice>
    <mc:Fallback xmlns="">
      <p:transition spd="slow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>
            <a:extLst>
              <a:ext uri="{FF2B5EF4-FFF2-40B4-BE49-F238E27FC236}">
                <a16:creationId xmlns:a16="http://schemas.microsoft.com/office/drawing/2014/main" id="{128BB6DB-81F8-4A22-B4B5-DED81C65244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3457" y="403123"/>
            <a:ext cx="4827638" cy="2715546"/>
          </a:xfrm>
          <a:prstGeom prst="rect">
            <a:avLst/>
          </a:prstGeom>
        </p:spPr>
      </p:pic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0C4268E3-2139-491B-899D-10A5AD038580}"/>
              </a:ext>
            </a:extLst>
          </p:cNvPr>
          <p:cNvSpPr txBox="1">
            <a:spLocks/>
          </p:cNvSpPr>
          <p:nvPr/>
        </p:nvSpPr>
        <p:spPr>
          <a:xfrm>
            <a:off x="383457" y="5496233"/>
            <a:ext cx="11454581" cy="491612"/>
          </a:xfrm>
          <a:prstGeom prst="rect">
            <a:avLst/>
          </a:prstGeom>
        </p:spPr>
        <p:txBody>
          <a:bodyPr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r-HR" sz="3600" dirty="0">
                <a:solidFill>
                  <a:schemeClr val="tx1"/>
                </a:solidFill>
              </a:rPr>
              <a:t>Pripreme za početak predstavljanja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651DC497-8E4F-4423-AB6B-1832097881F4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07508" y="1678858"/>
            <a:ext cx="5506065" cy="3097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5621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 advTm="6000">
        <p15:prstTrans prst="peelOff"/>
      </p:transition>
    </mc:Choice>
    <mc:Fallback xmlns="">
      <p:transition spd="slow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>
            <a:extLst>
              <a:ext uri="{FF2B5EF4-FFF2-40B4-BE49-F238E27FC236}">
                <a16:creationId xmlns:a16="http://schemas.microsoft.com/office/drawing/2014/main" id="{9C0A7481-E8B3-4470-8AAC-73FBF5FB60A3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89471" y="-157317"/>
            <a:ext cx="9360310" cy="5265174"/>
          </a:xfrm>
          <a:prstGeom prst="rect">
            <a:avLst/>
          </a:prstGeom>
        </p:spPr>
      </p:pic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73B5410A-1D93-404D-92D9-0772FA227486}"/>
              </a:ext>
            </a:extLst>
          </p:cNvPr>
          <p:cNvSpPr txBox="1">
            <a:spLocks/>
          </p:cNvSpPr>
          <p:nvPr/>
        </p:nvSpPr>
        <p:spPr>
          <a:xfrm>
            <a:off x="383457" y="5496233"/>
            <a:ext cx="11454581" cy="491612"/>
          </a:xfrm>
          <a:prstGeom prst="rect">
            <a:avLst/>
          </a:prstGeom>
        </p:spPr>
        <p:txBody>
          <a:bodyPr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r-HR" sz="3600" dirty="0">
                <a:solidFill>
                  <a:schemeClr val="tx1"/>
                </a:solidFill>
              </a:rPr>
              <a:t>Profesorica Silvija Sinovčić pozdravlja  posjetitelje</a:t>
            </a:r>
          </a:p>
        </p:txBody>
      </p:sp>
    </p:spTree>
    <p:extLst>
      <p:ext uri="{BB962C8B-B14F-4D97-AF65-F5344CB8AC3E}">
        <p14:creationId xmlns:p14="http://schemas.microsoft.com/office/powerpoint/2010/main" val="5788131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 advTm="6000">
        <p15:prstTrans prst="peelOff"/>
      </p:transition>
    </mc:Choice>
    <mc:Fallback xmlns="">
      <p:transition spd="slow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>
            <a:extLst>
              <a:ext uri="{FF2B5EF4-FFF2-40B4-BE49-F238E27FC236}">
                <a16:creationId xmlns:a16="http://schemas.microsoft.com/office/drawing/2014/main" id="{B42FA8B4-9917-41F3-8B9C-F2AD60E3F82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629264" y="117986"/>
            <a:ext cx="10933471" cy="6150078"/>
          </a:xfrm>
          <a:prstGeom prst="rect">
            <a:avLst/>
          </a:prstGeom>
        </p:spPr>
      </p:pic>
      <p:sp>
        <p:nvSpPr>
          <p:cNvPr id="4" name="Rezervirano mjesto teksta 2">
            <a:extLst>
              <a:ext uri="{FF2B5EF4-FFF2-40B4-BE49-F238E27FC236}">
                <a16:creationId xmlns:a16="http://schemas.microsoft.com/office/drawing/2014/main" id="{2EF050B2-E814-4A2E-BF29-835B4B9BDEC2}"/>
              </a:ext>
            </a:extLst>
          </p:cNvPr>
          <p:cNvSpPr txBox="1">
            <a:spLocks/>
          </p:cNvSpPr>
          <p:nvPr/>
        </p:nvSpPr>
        <p:spPr>
          <a:xfrm>
            <a:off x="0" y="6115665"/>
            <a:ext cx="11454581" cy="304799"/>
          </a:xfrm>
          <a:prstGeom prst="rect">
            <a:avLst/>
          </a:prstGeom>
        </p:spPr>
        <p:txBody>
          <a:bodyPr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r-HR" sz="3600" dirty="0" err="1">
                <a:solidFill>
                  <a:schemeClr val="tx1"/>
                </a:solidFill>
              </a:rPr>
              <a:t>UčeniceOŠ</a:t>
            </a:r>
            <a:r>
              <a:rPr lang="hr-HR" sz="3600" dirty="0">
                <a:solidFill>
                  <a:schemeClr val="tx1"/>
                </a:solidFill>
              </a:rPr>
              <a:t> Split 3</a:t>
            </a:r>
          </a:p>
        </p:txBody>
      </p:sp>
    </p:spTree>
    <p:extLst>
      <p:ext uri="{BB962C8B-B14F-4D97-AF65-F5344CB8AC3E}">
        <p14:creationId xmlns:p14="http://schemas.microsoft.com/office/powerpoint/2010/main" val="10984334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 advTm="6000">
        <p15:prstTrans prst="peelOff"/>
      </p:transition>
    </mc:Choice>
    <mc:Fallback xmlns="">
      <p:transition spd="slow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>
            <a:extLst>
              <a:ext uri="{FF2B5EF4-FFF2-40B4-BE49-F238E27FC236}">
                <a16:creationId xmlns:a16="http://schemas.microsoft.com/office/drawing/2014/main" id="{09860FD7-E512-42EE-92E6-AE4F404161B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2216" y="265472"/>
            <a:ext cx="10680016" cy="6007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3398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 advTm="6000">
        <p15:prstTrans prst="peelOff"/>
      </p:transition>
    </mc:Choice>
    <mc:Fallback xmlns="">
      <p:transition spd="slow" advTm="60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>
            <a:extLst>
              <a:ext uri="{FF2B5EF4-FFF2-40B4-BE49-F238E27FC236}">
                <a16:creationId xmlns:a16="http://schemas.microsoft.com/office/drawing/2014/main" id="{636E95BB-29D5-4816-8398-5491B9A3C62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363793"/>
            <a:ext cx="12637728" cy="7108722"/>
          </a:xfrm>
          <a:prstGeom prst="rect">
            <a:avLst/>
          </a:prstGeom>
        </p:spPr>
      </p:pic>
      <p:sp>
        <p:nvSpPr>
          <p:cNvPr id="5" name="Rezervirano mjesto teksta 2">
            <a:extLst>
              <a:ext uri="{FF2B5EF4-FFF2-40B4-BE49-F238E27FC236}">
                <a16:creationId xmlns:a16="http://schemas.microsoft.com/office/drawing/2014/main" id="{DE1C2F41-F882-4478-B454-8BED16167CFD}"/>
              </a:ext>
            </a:extLst>
          </p:cNvPr>
          <p:cNvSpPr txBox="1">
            <a:spLocks/>
          </p:cNvSpPr>
          <p:nvPr/>
        </p:nvSpPr>
        <p:spPr>
          <a:xfrm>
            <a:off x="231057" y="5397910"/>
            <a:ext cx="11454581" cy="491612"/>
          </a:xfrm>
          <a:prstGeom prst="rect">
            <a:avLst/>
          </a:prstGeom>
        </p:spPr>
        <p:txBody>
          <a:bodyPr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r-HR" sz="3600" dirty="0">
                <a:solidFill>
                  <a:schemeClr val="tx1"/>
                </a:solidFill>
              </a:rPr>
              <a:t>Učenice II GIMNAZIJE</a:t>
            </a:r>
          </a:p>
        </p:txBody>
      </p:sp>
    </p:spTree>
    <p:extLst>
      <p:ext uri="{BB962C8B-B14F-4D97-AF65-F5344CB8AC3E}">
        <p14:creationId xmlns:p14="http://schemas.microsoft.com/office/powerpoint/2010/main" val="36899026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 advTm="6000">
        <p15:prstTrans prst="peelOff"/>
      </p:transition>
    </mc:Choice>
    <mc:Fallback xmlns="">
      <p:transition spd="slow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>
            <a:extLst>
              <a:ext uri="{FF2B5EF4-FFF2-40B4-BE49-F238E27FC236}">
                <a16:creationId xmlns:a16="http://schemas.microsoft.com/office/drawing/2014/main" id="{B775FD47-F6CA-41A4-82ED-AE9BABBEEC8F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8652" y="291741"/>
            <a:ext cx="11154696" cy="6274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7712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 advTm="6000">
        <p15:prstTrans prst="peelOff"/>
      </p:transition>
    </mc:Choice>
    <mc:Fallback xmlns="">
      <p:transition spd="slow" advTm="6000">
        <p:fade/>
      </p:transition>
    </mc:Fallback>
  </mc:AlternateContent>
</p:sld>
</file>

<file path=ppt/theme/theme1.xml><?xml version="1.0" encoding="utf-8"?>
<a:theme xmlns:a="http://schemas.openxmlformats.org/drawingml/2006/main" name="Isječak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631</TotalTime>
  <Words>48</Words>
  <Application>Microsoft Office PowerPoint</Application>
  <PresentationFormat>Široki zaslon</PresentationFormat>
  <Paragraphs>10</Paragraphs>
  <Slides>11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4" baseType="lpstr">
      <vt:lpstr>Century Gothic</vt:lpstr>
      <vt:lpstr>Wingdings 3</vt:lpstr>
      <vt:lpstr>Isječak</vt:lpstr>
      <vt:lpstr>Ii gimnazija I  osnovna škola  split 3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 II gimnazija sPlit  OŠ Split3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Korisnik</dc:creator>
  <cp:lastModifiedBy>enigalster</cp:lastModifiedBy>
  <cp:revision>78</cp:revision>
  <dcterms:created xsi:type="dcterms:W3CDTF">2021-05-18T09:23:55Z</dcterms:created>
  <dcterms:modified xsi:type="dcterms:W3CDTF">2021-06-04T14:40:01Z</dcterms:modified>
</cp:coreProperties>
</file>