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>
        <p:scale>
          <a:sx n="96" d="100"/>
          <a:sy n="96" d="100"/>
        </p:scale>
        <p:origin x="-8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hr/dobre-i-lo%C5%A1e-strane-ulaska-u-eu/a-2281724" TargetMode="External"/><Relationship Id="rId2" Type="http://schemas.openxmlformats.org/officeDocument/2006/relationships/hyperlink" Target="https://www.index.hr/vijesti/clanak/prije-pet-godina-usli-smo-u-europsku-uniju-je-li-vrijedilo/2007717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s-grofa-jdraskovica-zg.skole.hr/old/eu2005/rh_pn.php?rh=1&amp;rhs=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061" y="1684135"/>
            <a:ext cx="9448800" cy="1825096"/>
          </a:xfrm>
        </p:spPr>
        <p:txBody>
          <a:bodyPr/>
          <a:lstStyle/>
          <a:p>
            <a:pPr algn="ctr"/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Negativne strane ulaska hrvatske u eu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6427" y="3719665"/>
            <a:ext cx="9448800" cy="685800"/>
          </a:xfrm>
        </p:spPr>
        <p:txBody>
          <a:bodyPr/>
          <a:lstStyle/>
          <a:p>
            <a:r>
              <a:rPr lang="hr-HR" dirty="0"/>
              <a:t>Mia Ćosić, Vanja Mihajlov, Mia Milković, Karlo Mužinić, Tonija Perišin, Lana Skender, Borna Šalov, Ante Topić, Dino Visković, Ana Žarković – 2.f</a:t>
            </a:r>
          </a:p>
        </p:txBody>
      </p:sp>
    </p:spTree>
    <p:extLst>
      <p:ext uri="{BB962C8B-B14F-4D97-AF65-F5344CB8AC3E}">
        <p14:creationId xmlns:p14="http://schemas.microsoft.com/office/powerpoint/2010/main" val="123123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hr-HR" sz="1500"/>
              <a:t>Zbog jakog će unutarnjeg tržišta neki naši poljoprivrednici propasti</a:t>
            </a:r>
          </a:p>
          <a:p>
            <a:pPr marL="0" indent="0">
              <a:buNone/>
            </a:pPr>
            <a:endParaRPr lang="hr-HR" sz="1500"/>
          </a:p>
          <a:p>
            <a:r>
              <a:rPr lang="hr-HR" sz="1500"/>
              <a:t>Morat ćemo poštovati zakone koje ćemo usvojiti od EU</a:t>
            </a:r>
          </a:p>
          <a:p>
            <a:pPr marL="0" indent="0">
              <a:buNone/>
            </a:pPr>
            <a:endParaRPr lang="hr-HR" sz="1500"/>
          </a:p>
          <a:p>
            <a:r>
              <a:rPr lang="hr-HR" sz="1500"/>
              <a:t>Zakoni su oštriji, ali će smanjiti stupanj korupcije u cijelom sistemu EU (neće dopustiti uzgajanje „domaći svinja” u dvorištu, ili domaću „rakiju” bez prethodnih dozvola i plaćenih poreza što se možda nekima neće svidjeti)</a:t>
            </a:r>
          </a:p>
          <a:p>
            <a:endParaRPr lang="hr-HR" sz="1500"/>
          </a:p>
          <a:p>
            <a:r>
              <a:rPr lang="hr-HR" sz="1500"/>
              <a:t>Povećan je stupanj privatizacije državnih firmi i poduzeća čiji će vlasnici biti stranci</a:t>
            </a:r>
          </a:p>
          <a:p>
            <a:endParaRPr lang="hr-HR" sz="1500"/>
          </a:p>
          <a:p>
            <a:pPr marL="0" indent="0">
              <a:buNone/>
            </a:pPr>
            <a:endParaRPr lang="hr-HR" sz="1500"/>
          </a:p>
        </p:txBody>
      </p:sp>
      <p:pic>
        <p:nvPicPr>
          <p:cNvPr id="2" name="Slika 3">
            <a:extLst>
              <a:ext uri="{FF2B5EF4-FFF2-40B4-BE49-F238E27FC236}">
                <a16:creationId xmlns:a16="http://schemas.microsoft.com/office/drawing/2014/main" id="{F99E176C-5577-B543-8556-8745DC0B6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931" y="2272748"/>
            <a:ext cx="3639337" cy="36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Utjecaj na kulturu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hr-HR" sz="1500"/>
              <a:t>Područje kulture ipak osjeća negativne posljedice uključivanja u jedinstveno tržište</a:t>
            </a:r>
          </a:p>
          <a:p>
            <a:endParaRPr lang="hr-HR" sz="1500"/>
          </a:p>
          <a:p>
            <a:r>
              <a:rPr lang="hr-HR" sz="1500"/>
              <a:t>Zbog porezne reforme treba povesti računa o kulturi</a:t>
            </a:r>
          </a:p>
          <a:p>
            <a:endParaRPr lang="hr-HR" sz="1500"/>
          </a:p>
          <a:p>
            <a:r>
              <a:rPr lang="hr-HR" sz="1500"/>
              <a:t>Porezni sustav ima vrlo mali utjecaj na područje kulture</a:t>
            </a:r>
          </a:p>
          <a:p>
            <a:endParaRPr lang="hr-HR" sz="1500"/>
          </a:p>
          <a:p>
            <a:r>
              <a:rPr lang="hr-HR" sz="1500"/>
              <a:t>Neizbježna je promjena sustava državnih potpora i subvencija</a:t>
            </a:r>
          </a:p>
          <a:p>
            <a:endParaRPr lang="hr-HR" sz="1500"/>
          </a:p>
          <a:p>
            <a:r>
              <a:rPr lang="hr-HR" sz="1500"/>
              <a:t>Najveće promjene obuhvaća tržište knjiga, jer, uz postojeći sustav potpora, neće opstati ni aktualna nulta stopa PDV-a na knjigu</a:t>
            </a:r>
          </a:p>
          <a:p>
            <a:endParaRPr lang="hr-HR" sz="1500"/>
          </a:p>
          <a:p>
            <a:endParaRPr lang="hr-HR" sz="150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BAC90798-0C19-A54C-B91B-74DA179AF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2583466"/>
            <a:ext cx="4521200" cy="301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137" y="613298"/>
            <a:ext cx="5153108" cy="976963"/>
          </a:xfrm>
        </p:spPr>
        <p:txBody>
          <a:bodyPr/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Gospodarstvo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1580"/>
            <a:ext cx="10820400" cy="4024125"/>
          </a:xfrm>
        </p:spPr>
        <p:txBody>
          <a:bodyPr/>
          <a:lstStyle/>
          <a:p>
            <a:r>
              <a:rPr lang="hr-HR" dirty="0"/>
              <a:t>Niska konkurentnost hrvatskog gospodarstva </a:t>
            </a:r>
          </a:p>
          <a:p>
            <a:endParaRPr lang="hr-HR" dirty="0"/>
          </a:p>
          <a:p>
            <a:r>
              <a:rPr lang="hr-HR" dirty="0"/>
              <a:t>Naše gospodarstvo nije sposobno osigurati u dovoljnoj mjeri kvalitetna radna mjesta</a:t>
            </a:r>
          </a:p>
          <a:p>
            <a:endParaRPr lang="hr-HR" dirty="0"/>
          </a:p>
          <a:p>
            <a:r>
              <a:rPr lang="hr-HR" dirty="0"/>
              <a:t>Umanjiti će potrebu radne snage za odlazak u druge europske zemlje s puno boljim uvjetima rada nego kod nas</a:t>
            </a:r>
          </a:p>
          <a:p>
            <a:endParaRPr lang="hr-HR" dirty="0"/>
          </a:p>
          <a:p>
            <a:r>
              <a:rPr lang="hr-HR" dirty="0"/>
              <a:t>Loša javna uprava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722E5372-17CD-754C-AD89-5DD420851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916" y="4177472"/>
            <a:ext cx="3265329" cy="206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508" y="1669774"/>
            <a:ext cx="10820400" cy="4024125"/>
          </a:xfrm>
        </p:spPr>
        <p:txBody>
          <a:bodyPr/>
          <a:lstStyle/>
          <a:p>
            <a:r>
              <a:rPr lang="hr-HR" dirty="0"/>
              <a:t>Cjelokupni sustav upravljanja u javnom sektoru koji nije dorastao standardima koje članstvo u EU podrazumijeva</a:t>
            </a:r>
          </a:p>
          <a:p>
            <a:endParaRPr lang="hr-HR" dirty="0"/>
          </a:p>
          <a:p>
            <a:r>
              <a:rPr lang="hr-HR" dirty="0"/>
              <a:t>Od 10,6 milijardi eura Hrvatskoj je isplaćeno tek desetak posto</a:t>
            </a:r>
          </a:p>
          <a:p>
            <a:endParaRPr lang="hr-HR" dirty="0"/>
          </a:p>
          <a:p>
            <a:r>
              <a:rPr lang="hr-HR" dirty="0"/>
              <a:t>Hrvatskoj je ugovoreno tek 40 posto, a isplaćeno tek mizernih 10 posto novca iz EU fondova</a:t>
            </a:r>
          </a:p>
          <a:p>
            <a:endParaRPr lang="hr-HR" dirty="0"/>
          </a:p>
          <a:p>
            <a:r>
              <a:rPr lang="hr-HR" dirty="0"/>
              <a:t>Problem s provedbom projekata </a:t>
            </a:r>
          </a:p>
        </p:txBody>
      </p:sp>
    </p:spTree>
    <p:extLst>
      <p:ext uri="{BB962C8B-B14F-4D97-AF65-F5344CB8AC3E}">
        <p14:creationId xmlns:p14="http://schemas.microsoft.com/office/powerpoint/2010/main" val="38585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9000B8F4-986C-094E-8125-0361F20C8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889" b="21889"/>
          <a:stretch/>
        </p:blipFill>
        <p:spPr>
          <a:xfrm>
            <a:off x="5281224" y="548545"/>
            <a:ext cx="5760909" cy="5760909"/>
          </a:xfr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2981F5AD-EFAA-B648-BE34-ABD4AC3A2E32}"/>
              </a:ext>
            </a:extLst>
          </p:cNvPr>
          <p:cNvSpPr txBox="1"/>
          <p:nvPr/>
        </p:nvSpPr>
        <p:spPr>
          <a:xfrm>
            <a:off x="939199" y="502576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dirty="0"/>
              <a:t>Spor sa slovenijom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5203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5889" y="581493"/>
            <a:ext cx="2107758" cy="1293028"/>
          </a:xfrm>
        </p:spPr>
        <p:txBody>
          <a:bodyPr/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02" y="1924215"/>
            <a:ext cx="10820400" cy="4024125"/>
          </a:xfrm>
        </p:spPr>
        <p:txBody>
          <a:bodyPr/>
          <a:lstStyle/>
          <a:p>
            <a:r>
              <a:rPr lang="hr-HR" u="sng" dirty="0">
                <a:hlinkClick r:id="rId2"/>
              </a:rPr>
              <a:t>https://www.index.hr/vijesti/clanak/prije-pet-godina-usli-smo-u-europsku-uniju-je-li-vrijedilo/2007717.aspx</a:t>
            </a:r>
            <a:endParaRPr lang="hr-HR" dirty="0"/>
          </a:p>
          <a:p>
            <a:endParaRPr lang="hr-HR" u="sng" dirty="0">
              <a:hlinkClick r:id="rId3"/>
            </a:endParaRPr>
          </a:p>
          <a:p>
            <a:r>
              <a:rPr lang="hr-HR" u="sng" dirty="0">
                <a:hlinkClick r:id="rId3"/>
              </a:rPr>
              <a:t>https://www.dw.com/hr/dobre-i-lo%C5%A1e-strane-ulaska-u-eu/a-2281724</a:t>
            </a:r>
            <a:endParaRPr lang="hr-HR" dirty="0"/>
          </a:p>
          <a:p>
            <a:endParaRPr lang="hr-HR" u="sng" dirty="0">
              <a:hlinkClick r:id="rId4"/>
            </a:endParaRPr>
          </a:p>
          <a:p>
            <a:r>
              <a:rPr lang="hr-HR" u="sng" dirty="0">
                <a:hlinkClick r:id="rId4"/>
              </a:rPr>
              <a:t>http://www.os-grofa-jdraskovica-zg.skole.hr/old/eu2005/rh_pn.php?rh=1&amp;rhs=4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333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97" y="1628176"/>
            <a:ext cx="10820400" cy="2802467"/>
          </a:xfrm>
        </p:spPr>
        <p:txBody>
          <a:bodyPr>
            <a:normAutofit/>
          </a:bodyPr>
          <a:lstStyle/>
          <a:p>
            <a:pPr algn="ctr"/>
            <a:r>
              <a:rPr lang="hr-HR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</a:t>
            </a:r>
            <a:br>
              <a:rPr lang="hr-HR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pažnji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745678" y="4046700"/>
            <a:ext cx="1774392" cy="724084"/>
          </a:xfrm>
        </p:spPr>
        <p:txBody>
          <a:bodyPr/>
          <a:lstStyle/>
          <a:p>
            <a:r>
              <a:rPr lang="hr-HR" dirty="0"/>
              <a:t>25.3.2021., Split</a:t>
            </a:r>
          </a:p>
        </p:txBody>
      </p:sp>
    </p:spTree>
    <p:extLst>
      <p:ext uri="{BB962C8B-B14F-4D97-AF65-F5344CB8AC3E}">
        <p14:creationId xmlns:p14="http://schemas.microsoft.com/office/powerpoint/2010/main" val="194574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41</TotalTime>
  <Words>243</Words>
  <Application>Microsoft Office PowerPoint</Application>
  <PresentationFormat>Široki zaslon</PresentationFormat>
  <Paragraphs>42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Vapor Trail</vt:lpstr>
      <vt:lpstr>Negativne strane ulaska hrvatske u eu</vt:lpstr>
      <vt:lpstr>PowerPoint prezentacija</vt:lpstr>
      <vt:lpstr>Utjecaj na kulturu</vt:lpstr>
      <vt:lpstr>Gospodarstvo </vt:lpstr>
      <vt:lpstr>PowerPoint prezentacija</vt:lpstr>
      <vt:lpstr>PowerPoint prezentacija</vt:lpstr>
      <vt:lpstr>IZVORI</vt:lpstr>
      <vt:lpstr>Hvala na  pažnji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Negativne strane ulaska hrvatsk u eu</dc:title>
  <dc:creator>Ana Žarković</dc:creator>
  <cp:lastModifiedBy>Mia Ćosić</cp:lastModifiedBy>
  <cp:revision>9</cp:revision>
  <dcterms:created xsi:type="dcterms:W3CDTF">2021-03-24T15:55:16Z</dcterms:created>
  <dcterms:modified xsi:type="dcterms:W3CDTF">2021-03-25T10:57:30Z</dcterms:modified>
</cp:coreProperties>
</file>